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embeddedFontLst>
    <p:embeddedFont>
      <p:font typeface="Titillium Web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TitilliumWeb-bold.fntdata"/><Relationship Id="rId27" Type="http://schemas.openxmlformats.org/officeDocument/2006/relationships/font" Target="fonts/TitilliumWeb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itilliumWeb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TitilliumWeb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57547e75c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57547e75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c919f9107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c919f910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c919f910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cc919f9107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57547e75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357547e7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57547e75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57547e7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357547e75c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357547e75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c919f9107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cc919f910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57547e75c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357547e7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357547e75c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357547e75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57547e75c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57547e75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57547e75c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57547e75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cc95a302e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cc95a302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c919f9107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c919f91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57547e75c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57547e75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CUSTOM_8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841800" y="7466425"/>
            <a:ext cx="6534600" cy="171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 algn="ctr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rtl="0" algn="ctr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55600" lvl="2" marL="1371600" rtl="0" algn="ctr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rtl="0" algn="ctr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rtl="0" algn="ctr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55600" lvl="5" marL="2743200" rtl="0" algn="ctr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rtl="0" algn="ctr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rtl="0" algn="ctr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rtl="0" algn="ctr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93" name="Google Shape;93;p11"/>
          <p:cNvSpPr txBox="1"/>
          <p:nvPr>
            <p:ph type="title"/>
          </p:nvPr>
        </p:nvSpPr>
        <p:spPr>
          <a:xfrm>
            <a:off x="9118950" y="1343175"/>
            <a:ext cx="81147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b="1" sz="995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  <p:sp>
        <p:nvSpPr>
          <p:cNvPr id="94" name="Google Shape;94;p11"/>
          <p:cNvSpPr/>
          <p:nvPr/>
        </p:nvSpPr>
        <p:spPr>
          <a:xfrm>
            <a:off x="1028700" y="954147"/>
            <a:ext cx="6160732" cy="6153031"/>
          </a:xfrm>
          <a:custGeom>
            <a:rect b="b" l="l" r="r" t="t"/>
            <a:pathLst>
              <a:path extrusionOk="0" h="6153031" w="6160732">
                <a:moveTo>
                  <a:pt x="0" y="0"/>
                </a:moveTo>
                <a:lnTo>
                  <a:pt x="6160732" y="0"/>
                </a:lnTo>
                <a:lnTo>
                  <a:pt x="6160732" y="6153031"/>
                </a:lnTo>
                <a:lnTo>
                  <a:pt x="0" y="6153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1"/>
          <p:cNvSpPr/>
          <p:nvPr/>
        </p:nvSpPr>
        <p:spPr>
          <a:xfrm>
            <a:off x="8009074" y="4064127"/>
            <a:ext cx="10572576" cy="6673939"/>
          </a:xfrm>
          <a:custGeom>
            <a:rect b="b" l="l" r="r" t="t"/>
            <a:pathLst>
              <a:path extrusionOk="0" h="6673939" w="10572576">
                <a:moveTo>
                  <a:pt x="0" y="0"/>
                </a:moveTo>
                <a:lnTo>
                  <a:pt x="10572576" y="0"/>
                </a:lnTo>
                <a:lnTo>
                  <a:pt x="10572576" y="6673939"/>
                </a:lnTo>
                <a:lnTo>
                  <a:pt x="0" y="667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1"/>
          <p:cNvSpPr txBox="1"/>
          <p:nvPr>
            <p:ph idx="2" type="body"/>
          </p:nvPr>
        </p:nvSpPr>
        <p:spPr>
          <a:xfrm>
            <a:off x="10028063" y="7466425"/>
            <a:ext cx="6534600" cy="171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2750" lvl="0" marL="457200" rtl="0" algn="ctr">
              <a:spcBef>
                <a:spcPts val="640"/>
              </a:spcBef>
              <a:spcAft>
                <a:spcPts val="0"/>
              </a:spcAft>
              <a:buSzPts val="2900"/>
              <a:buChar char="•"/>
              <a:defRPr sz="2900"/>
            </a:lvl1pPr>
            <a:lvl2pPr indent="-412750" lvl="1" marL="914400" rtl="0" algn="ctr">
              <a:spcBef>
                <a:spcPts val="560"/>
              </a:spcBef>
              <a:spcAft>
                <a:spcPts val="0"/>
              </a:spcAft>
              <a:buSzPts val="2900"/>
              <a:buChar char="–"/>
              <a:defRPr sz="2900"/>
            </a:lvl2pPr>
            <a:lvl3pPr indent="-412750" lvl="2" marL="1371600" rtl="0" algn="ctr">
              <a:spcBef>
                <a:spcPts val="480"/>
              </a:spcBef>
              <a:spcAft>
                <a:spcPts val="0"/>
              </a:spcAft>
              <a:buSzPts val="2900"/>
              <a:buChar char="•"/>
              <a:defRPr sz="2900"/>
            </a:lvl3pPr>
            <a:lvl4pPr indent="-412750" lvl="3" marL="1828800" rtl="0" algn="ctr">
              <a:spcBef>
                <a:spcPts val="400"/>
              </a:spcBef>
              <a:spcAft>
                <a:spcPts val="0"/>
              </a:spcAft>
              <a:buSzPts val="2900"/>
              <a:buChar char="–"/>
              <a:defRPr sz="2900"/>
            </a:lvl4pPr>
            <a:lvl5pPr indent="-412750" lvl="4" marL="2286000" rtl="0" algn="ctr">
              <a:spcBef>
                <a:spcPts val="400"/>
              </a:spcBef>
              <a:spcAft>
                <a:spcPts val="0"/>
              </a:spcAft>
              <a:buSzPts val="2900"/>
              <a:buChar char="»"/>
              <a:defRPr sz="2900"/>
            </a:lvl5pPr>
            <a:lvl6pPr indent="-412750" lvl="5" marL="2743200" rtl="0" algn="ctr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6pPr>
            <a:lvl7pPr indent="-412750" lvl="6" marL="3200400" rtl="0" algn="ctr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7pPr>
            <a:lvl8pPr indent="-412750" lvl="7" marL="3657600" rtl="0" algn="ctr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8pPr>
            <a:lvl9pPr indent="-412750" lvl="8" marL="4114800" rtl="0" algn="ctr"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CUSTOM_9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>
            <p:ph type="title"/>
          </p:nvPr>
        </p:nvSpPr>
        <p:spPr>
          <a:xfrm>
            <a:off x="9935575" y="447700"/>
            <a:ext cx="8114700" cy="310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950"/>
              <a:buNone/>
              <a:defRPr b="1" sz="9950"/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/>
        </p:nvSpPr>
        <p:spPr>
          <a:xfrm>
            <a:off x="10015952" y="4028022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10015952" y="5880577"/>
            <a:ext cx="559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/>
          </a:p>
        </p:txBody>
      </p:sp>
      <p:sp>
        <p:nvSpPr>
          <p:cNvPr id="101" name="Google Shape;101;p12"/>
          <p:cNvSpPr txBox="1"/>
          <p:nvPr/>
        </p:nvSpPr>
        <p:spPr>
          <a:xfrm>
            <a:off x="10015952" y="7733132"/>
            <a:ext cx="734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4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pic>
        <p:nvPicPr>
          <p:cNvPr id="102" name="Google Shape;102;p12"/>
          <p:cNvPicPr preferRelativeResize="0"/>
          <p:nvPr/>
        </p:nvPicPr>
        <p:blipFill rotWithShape="1">
          <a:blip r:embed="rId2">
            <a:alphaModFix/>
          </a:blip>
          <a:srcRect b="0" l="15994" r="0" t="50553"/>
          <a:stretch/>
        </p:blipFill>
        <p:spPr>
          <a:xfrm>
            <a:off x="0" y="0"/>
            <a:ext cx="10383127" cy="6105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/>
          <p:nvPr>
            <p:ph idx="1" type="body"/>
          </p:nvPr>
        </p:nvSpPr>
        <p:spPr>
          <a:xfrm>
            <a:off x="11172775" y="4237425"/>
            <a:ext cx="6534600" cy="11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2" type="body"/>
          </p:nvPr>
        </p:nvSpPr>
        <p:spPr>
          <a:xfrm>
            <a:off x="11172775" y="6081550"/>
            <a:ext cx="6534600" cy="11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3" type="body"/>
          </p:nvPr>
        </p:nvSpPr>
        <p:spPr>
          <a:xfrm>
            <a:off x="11172775" y="7905831"/>
            <a:ext cx="6534600" cy="118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CUSTOM_10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/>
          <p:nvPr/>
        </p:nvSpPr>
        <p:spPr>
          <a:xfrm>
            <a:off x="659586" y="1028700"/>
            <a:ext cx="16968827" cy="5748463"/>
          </a:xfrm>
          <a:custGeom>
            <a:rect b="b" l="l" r="r" t="t"/>
            <a:pathLst>
              <a:path extrusionOk="0" h="5748463" w="16968827">
                <a:moveTo>
                  <a:pt x="0" y="0"/>
                </a:moveTo>
                <a:lnTo>
                  <a:pt x="16968828" y="0"/>
                </a:lnTo>
                <a:lnTo>
                  <a:pt x="16968828" y="5748463"/>
                </a:lnTo>
                <a:lnTo>
                  <a:pt x="0" y="5748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189" r="-179" t="0"/>
            </a:stretch>
          </a:blipFill>
          <a:ln>
            <a:noFill/>
          </a:ln>
        </p:spPr>
      </p:sp>
      <p:sp>
        <p:nvSpPr>
          <p:cNvPr id="108" name="Google Shape;108;p13"/>
          <p:cNvSpPr txBox="1"/>
          <p:nvPr/>
        </p:nvSpPr>
        <p:spPr>
          <a:xfrm>
            <a:off x="2611023" y="2579664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S</a:t>
            </a:r>
            <a:endParaRPr/>
          </a:p>
        </p:txBody>
      </p:sp>
      <p:sp>
        <p:nvSpPr>
          <p:cNvPr id="109" name="Google Shape;109;p13"/>
          <p:cNvSpPr txBox="1"/>
          <p:nvPr/>
        </p:nvSpPr>
        <p:spPr>
          <a:xfrm>
            <a:off x="2070127" y="2028220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STRENGTHS</a:t>
            </a:r>
            <a:endParaRPr/>
          </a:p>
        </p:txBody>
      </p:sp>
      <p:sp>
        <p:nvSpPr>
          <p:cNvPr id="110" name="Google Shape;110;p13"/>
          <p:cNvSpPr txBox="1"/>
          <p:nvPr/>
        </p:nvSpPr>
        <p:spPr>
          <a:xfrm>
            <a:off x="14603414" y="2545029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14062517" y="2031224"/>
            <a:ext cx="215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THREATS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6696256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5456457" y="2031224"/>
            <a:ext cx="355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WEAKNESSES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10781490" y="2580663"/>
            <a:ext cx="1073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9972710" y="2031224"/>
            <a:ext cx="269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OPPORTUNITIES</a:t>
            </a:r>
            <a:endParaRPr/>
          </a:p>
        </p:txBody>
      </p:sp>
      <p:cxnSp>
        <p:nvCxnSpPr>
          <p:cNvPr id="116" name="Google Shape;116;p13"/>
          <p:cNvCxnSpPr/>
          <p:nvPr/>
        </p:nvCxnSpPr>
        <p:spPr>
          <a:xfrm rot="10800000">
            <a:off x="9144000" y="2083956"/>
            <a:ext cx="0" cy="38073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13"/>
          <p:cNvCxnSpPr/>
          <p:nvPr/>
        </p:nvCxnSpPr>
        <p:spPr>
          <a:xfrm rot="10800000">
            <a:off x="5147963" y="2083956"/>
            <a:ext cx="0" cy="38073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13"/>
          <p:cNvCxnSpPr/>
          <p:nvPr/>
        </p:nvCxnSpPr>
        <p:spPr>
          <a:xfrm rot="10800000">
            <a:off x="13140037" y="2083956"/>
            <a:ext cx="0" cy="3807300"/>
          </a:xfrm>
          <a:prstGeom prst="straightConnector1">
            <a:avLst/>
          </a:prstGeom>
          <a:noFill/>
          <a:ln cap="flat" cmpd="sng" w="19050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13"/>
          <p:cNvSpPr txBox="1"/>
          <p:nvPr>
            <p:ph type="title"/>
          </p:nvPr>
        </p:nvSpPr>
        <p:spPr>
          <a:xfrm>
            <a:off x="1504350" y="7676731"/>
            <a:ext cx="15279300" cy="171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950"/>
              <a:buNone/>
              <a:defRPr b="1" sz="8950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2pPr>
            <a:lvl3pPr lvl="2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3pPr>
            <a:lvl4pPr lvl="3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4pPr>
            <a:lvl5pPr lvl="4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5pPr>
            <a:lvl6pPr lvl="5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6pPr>
            <a:lvl7pPr lvl="6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7pPr>
            <a:lvl8pPr lvl="7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8pPr>
            <a:lvl9pPr lvl="8" rtl="0">
              <a:spcBef>
                <a:spcPts val="0"/>
              </a:spcBef>
              <a:spcAft>
                <a:spcPts val="0"/>
              </a:spcAft>
              <a:buSzPts val="8950"/>
              <a:buNone/>
              <a:defRPr sz="8950"/>
            </a:lvl9pPr>
          </a:lstStyle>
          <a:p/>
        </p:txBody>
      </p:sp>
      <p:sp>
        <p:nvSpPr>
          <p:cNvPr id="120" name="Google Shape;120;p13"/>
          <p:cNvSpPr txBox="1"/>
          <p:nvPr>
            <p:ph idx="1" type="body"/>
          </p:nvPr>
        </p:nvSpPr>
        <p:spPr>
          <a:xfrm>
            <a:off x="1719275" y="4010125"/>
            <a:ext cx="2856900" cy="18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2425" lvl="0" marL="457200" rtl="0" algn="ctr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indent="-352425" lvl="1" marL="914400" rtl="0" algn="ctr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indent="-352425" lvl="2" marL="1371600" rtl="0" algn="ctr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indent="-352425" lvl="3" marL="1828800" rtl="0" algn="ctr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indent="-352425" lvl="4" marL="2286000" rtl="0" algn="ctr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indent="-352425" lvl="5" marL="27432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indent="-352425" lvl="6" marL="32004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indent="-352425" lvl="7" marL="36576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indent="-352425" lvl="8" marL="41148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/>
        </p:txBody>
      </p:sp>
      <p:sp>
        <p:nvSpPr>
          <p:cNvPr id="121" name="Google Shape;121;p13"/>
          <p:cNvSpPr txBox="1"/>
          <p:nvPr>
            <p:ph idx="2" type="body"/>
          </p:nvPr>
        </p:nvSpPr>
        <p:spPr>
          <a:xfrm>
            <a:off x="5804650" y="4010125"/>
            <a:ext cx="2856900" cy="18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2425" lvl="0" marL="457200" rtl="0" algn="ctr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indent="-352425" lvl="1" marL="914400" rtl="0" algn="ctr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indent="-352425" lvl="2" marL="1371600" rtl="0" algn="ctr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indent="-352425" lvl="3" marL="1828800" rtl="0" algn="ctr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indent="-352425" lvl="4" marL="2286000" rtl="0" algn="ctr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indent="-352425" lvl="5" marL="27432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indent="-352425" lvl="6" marL="32004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indent="-352425" lvl="7" marL="36576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indent="-352425" lvl="8" marL="41148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/>
        </p:txBody>
      </p:sp>
      <p:sp>
        <p:nvSpPr>
          <p:cNvPr id="122" name="Google Shape;122;p13"/>
          <p:cNvSpPr txBox="1"/>
          <p:nvPr>
            <p:ph idx="3" type="body"/>
          </p:nvPr>
        </p:nvSpPr>
        <p:spPr>
          <a:xfrm>
            <a:off x="9713563" y="4010125"/>
            <a:ext cx="2856900" cy="18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2425" lvl="0" marL="457200" rtl="0" algn="ctr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indent="-352425" lvl="1" marL="914400" rtl="0" algn="ctr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indent="-352425" lvl="2" marL="1371600" rtl="0" algn="ctr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indent="-352425" lvl="3" marL="1828800" rtl="0" algn="ctr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indent="-352425" lvl="4" marL="2286000" rtl="0" algn="ctr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indent="-352425" lvl="5" marL="27432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indent="-352425" lvl="6" marL="32004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indent="-352425" lvl="7" marL="36576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indent="-352425" lvl="8" marL="41148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/>
        </p:txBody>
      </p:sp>
      <p:sp>
        <p:nvSpPr>
          <p:cNvPr id="123" name="Google Shape;123;p13"/>
          <p:cNvSpPr txBox="1"/>
          <p:nvPr>
            <p:ph idx="4" type="body"/>
          </p:nvPr>
        </p:nvSpPr>
        <p:spPr>
          <a:xfrm>
            <a:off x="13622488" y="4010125"/>
            <a:ext cx="2856900" cy="18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2425" lvl="0" marL="457200" rtl="0" algn="ctr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indent="-352425" lvl="1" marL="914400" rtl="0" algn="ctr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indent="-352425" lvl="2" marL="1371600" rtl="0" algn="ctr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indent="-352425" lvl="3" marL="1828800" rtl="0" algn="ctr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indent="-352425" lvl="4" marL="2286000" rtl="0" algn="ctr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indent="-352425" lvl="5" marL="27432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indent="-352425" lvl="6" marL="32004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indent="-352425" lvl="7" marL="36576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indent="-352425" lvl="8" marL="41148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CUSTOM_1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"/>
          <p:cNvSpPr/>
          <p:nvPr>
            <p:ph idx="2" type="pic"/>
          </p:nvPr>
        </p:nvSpPr>
        <p:spPr>
          <a:xfrm>
            <a:off x="7794475" y="3226125"/>
            <a:ext cx="10493400" cy="7060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6" name="Google Shape;126;p14"/>
          <p:cNvPicPr preferRelativeResize="0"/>
          <p:nvPr/>
        </p:nvPicPr>
        <p:blipFill rotWithShape="1">
          <a:blip r:embed="rId2">
            <a:alphaModFix/>
          </a:blip>
          <a:srcRect b="0" l="28143" r="33917" t="15739"/>
          <a:stretch/>
        </p:blipFill>
        <p:spPr>
          <a:xfrm>
            <a:off x="0" y="0"/>
            <a:ext cx="18288000" cy="59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>
            <p:ph type="title"/>
          </p:nvPr>
        </p:nvSpPr>
        <p:spPr>
          <a:xfrm>
            <a:off x="971550" y="1306450"/>
            <a:ext cx="163449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950"/>
              <a:buNone/>
              <a:defRPr b="1" sz="9950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  <p:sp>
        <p:nvSpPr>
          <p:cNvPr id="128" name="Google Shape;128;p14"/>
          <p:cNvSpPr txBox="1"/>
          <p:nvPr>
            <p:ph idx="1" type="body"/>
          </p:nvPr>
        </p:nvSpPr>
        <p:spPr>
          <a:xfrm>
            <a:off x="1282200" y="5690050"/>
            <a:ext cx="5226600" cy="397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2425" lvl="0" marL="457200" rtl="0" algn="ctr">
              <a:spcBef>
                <a:spcPts val="640"/>
              </a:spcBef>
              <a:spcAft>
                <a:spcPts val="0"/>
              </a:spcAft>
              <a:buSzPts val="1950"/>
              <a:buChar char="•"/>
              <a:defRPr sz="1950"/>
            </a:lvl1pPr>
            <a:lvl2pPr indent="-352425" lvl="1" marL="914400" rtl="0" algn="ctr">
              <a:spcBef>
                <a:spcPts val="560"/>
              </a:spcBef>
              <a:spcAft>
                <a:spcPts val="0"/>
              </a:spcAft>
              <a:buSzPts val="1950"/>
              <a:buChar char="–"/>
              <a:defRPr sz="1950"/>
            </a:lvl2pPr>
            <a:lvl3pPr indent="-352425" lvl="2" marL="1371600" rtl="0" algn="ctr">
              <a:spcBef>
                <a:spcPts val="480"/>
              </a:spcBef>
              <a:spcAft>
                <a:spcPts val="0"/>
              </a:spcAft>
              <a:buSzPts val="1950"/>
              <a:buChar char="•"/>
              <a:defRPr sz="1950"/>
            </a:lvl3pPr>
            <a:lvl4pPr indent="-352425" lvl="3" marL="1828800" rtl="0" algn="ctr">
              <a:spcBef>
                <a:spcPts val="400"/>
              </a:spcBef>
              <a:spcAft>
                <a:spcPts val="0"/>
              </a:spcAft>
              <a:buSzPts val="1950"/>
              <a:buChar char="–"/>
              <a:defRPr sz="1950"/>
            </a:lvl4pPr>
            <a:lvl5pPr indent="-352425" lvl="4" marL="2286000" rtl="0" algn="ctr">
              <a:spcBef>
                <a:spcPts val="400"/>
              </a:spcBef>
              <a:spcAft>
                <a:spcPts val="0"/>
              </a:spcAft>
              <a:buSzPts val="1950"/>
              <a:buChar char="»"/>
              <a:defRPr sz="1950"/>
            </a:lvl5pPr>
            <a:lvl6pPr indent="-352425" lvl="5" marL="27432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6pPr>
            <a:lvl7pPr indent="-352425" lvl="6" marL="32004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7pPr>
            <a:lvl8pPr indent="-352425" lvl="7" marL="36576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8pPr>
            <a:lvl9pPr indent="-352425" lvl="8" marL="4114800" rtl="0" algn="ctr">
              <a:spcBef>
                <a:spcPts val="400"/>
              </a:spcBef>
              <a:spcAft>
                <a:spcPts val="0"/>
              </a:spcAft>
              <a:buSzPts val="1950"/>
              <a:buChar char="•"/>
              <a:defRPr sz="1950"/>
            </a:lvl9pPr>
          </a:lstStyle>
          <a:p/>
        </p:txBody>
      </p:sp>
      <p:sp>
        <p:nvSpPr>
          <p:cNvPr id="129" name="Google Shape;129;p14"/>
          <p:cNvSpPr txBox="1"/>
          <p:nvPr>
            <p:ph idx="3" type="subTitle"/>
          </p:nvPr>
        </p:nvSpPr>
        <p:spPr>
          <a:xfrm>
            <a:off x="2362350" y="4393975"/>
            <a:ext cx="3066300" cy="156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800"/>
              <a:buNone/>
              <a:defRPr b="1" sz="2800">
                <a:solidFill>
                  <a:srgbClr val="C1FF72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1028700" y="1694498"/>
            <a:ext cx="16230600" cy="6898005"/>
          </a:xfrm>
          <a:custGeom>
            <a:rect b="b" l="l" r="r" t="t"/>
            <a:pathLst>
              <a:path extrusionOk="0" h="6898005" w="1623060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" name="Google Shape;11;p3"/>
          <p:cNvSpPr/>
          <p:nvPr/>
        </p:nvSpPr>
        <p:spPr>
          <a:xfrm>
            <a:off x="1" y="772000"/>
            <a:ext cx="7587295" cy="1026782"/>
          </a:xfrm>
          <a:custGeom>
            <a:rect b="b" l="l" r="r" t="t"/>
            <a:pathLst>
              <a:path extrusionOk="0" h="1026782" w="11240437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3988" r="0" t="0"/>
            </a:stretch>
          </a:blipFill>
          <a:ln>
            <a:noFill/>
          </a:ln>
        </p:spPr>
      </p:sp>
      <p:sp>
        <p:nvSpPr>
          <p:cNvPr id="12" name="Google Shape;12;p3"/>
          <p:cNvSpPr/>
          <p:nvPr/>
        </p:nvSpPr>
        <p:spPr>
          <a:xfrm>
            <a:off x="9144000" y="8488225"/>
            <a:ext cx="9132855" cy="1026782"/>
          </a:xfrm>
          <a:custGeom>
            <a:rect b="b" l="l" r="r" t="t"/>
            <a:pathLst>
              <a:path extrusionOk="0" h="1026782" w="11240437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73988" t="0"/>
            </a:stretch>
          </a:blipFill>
          <a:ln>
            <a:noFill/>
          </a:ln>
        </p:spPr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133450" y="1002050"/>
            <a:ext cx="6210300" cy="6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2" type="subTitle"/>
          </p:nvPr>
        </p:nvSpPr>
        <p:spPr>
          <a:xfrm>
            <a:off x="10944200" y="8718263"/>
            <a:ext cx="6210300" cy="6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spcBef>
                <a:spcPts val="64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r">
              <a:spcBef>
                <a:spcPts val="560"/>
              </a:spcBef>
              <a:spcAft>
                <a:spcPts val="0"/>
              </a:spcAft>
              <a:buSzPts val="2400"/>
              <a:buNone/>
              <a:defRPr/>
            </a:lvl2pPr>
            <a:lvl3pPr lvl="2" rtl="0" algn="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 algn="r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4pPr>
            <a:lvl5pPr lvl="4" rtl="0" algn="r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5pPr>
            <a:lvl6pPr lvl="5" rtl="0" algn="r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6pPr>
            <a:lvl7pPr lvl="6" rtl="0" algn="r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7pPr>
            <a:lvl8pPr lvl="7" rtl="0" algn="r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8pPr>
            <a:lvl9pPr lvl="8" rtl="0" algn="r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857300" y="4133850"/>
            <a:ext cx="14573400" cy="156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0500"/>
              <a:buNone/>
              <a:defRPr sz="10500">
                <a:solidFill>
                  <a:srgbClr val="C1FF7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2747281"/>
            <a:ext cx="13430734" cy="4792440"/>
          </a:xfrm>
          <a:custGeom>
            <a:rect b="b" l="l" r="r" t="t"/>
            <a:pathLst>
              <a:path extrusionOk="0" h="4792440" w="13810523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137264" r="0" t="0"/>
            </a:stretch>
          </a:blipFill>
          <a:ln>
            <a:noFill/>
          </a:ln>
        </p:spPr>
      </p:sp>
      <p:sp>
        <p:nvSpPr>
          <p:cNvPr id="18" name="Google Shape;18;p4"/>
          <p:cNvSpPr/>
          <p:nvPr/>
        </p:nvSpPr>
        <p:spPr>
          <a:xfrm>
            <a:off x="0" y="5997892"/>
            <a:ext cx="13430734" cy="4792440"/>
          </a:xfrm>
          <a:custGeom>
            <a:rect b="b" l="l" r="r" t="t"/>
            <a:pathLst>
              <a:path extrusionOk="0" h="4792440" w="13810523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137264" r="0" t="0"/>
            </a:stretch>
          </a:blip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0" y="-503675"/>
            <a:ext cx="13430734" cy="4792440"/>
          </a:xfrm>
          <a:custGeom>
            <a:rect b="b" l="l" r="r" t="t"/>
            <a:pathLst>
              <a:path extrusionOk="0" h="4792440" w="13810523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-137264" r="0" t="0"/>
            </a:stretch>
          </a:blipFill>
          <a:ln>
            <a:noFill/>
          </a:ln>
        </p:spPr>
      </p:sp>
      <p:sp>
        <p:nvSpPr>
          <p:cNvPr id="20" name="Google Shape;20;p4"/>
          <p:cNvSpPr txBox="1"/>
          <p:nvPr/>
        </p:nvSpPr>
        <p:spPr>
          <a:xfrm>
            <a:off x="1723690" y="1235384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2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1723690" y="4486345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2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1723690" y="7708731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2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/>
          </a:p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3361225" y="1200575"/>
            <a:ext cx="10069500" cy="9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subTitle"/>
          </p:nvPr>
        </p:nvSpPr>
        <p:spPr>
          <a:xfrm>
            <a:off x="3361225" y="4429200"/>
            <a:ext cx="10069500" cy="9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3" type="subTitle"/>
          </p:nvPr>
        </p:nvSpPr>
        <p:spPr>
          <a:xfrm>
            <a:off x="3361225" y="7651575"/>
            <a:ext cx="10069500" cy="9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6200"/>
              <a:buFont typeface="Oswald"/>
              <a:buNone/>
              <a:defRPr sz="62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 rot="5400000">
            <a:off x="10534650" y="3581400"/>
            <a:ext cx="99060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3000"/>
              <a:buNone/>
              <a:defRPr b="1" sz="13000">
                <a:solidFill>
                  <a:srgbClr val="D4D4D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25138" r="0" t="0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56368" t="0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>
            <p:ph idx="2" type="pic"/>
          </p:nvPr>
        </p:nvSpPr>
        <p:spPr>
          <a:xfrm>
            <a:off x="-323850" y="1962150"/>
            <a:ext cx="11792100" cy="83247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5"/>
          <p:cNvSpPr txBox="1"/>
          <p:nvPr>
            <p:ph type="title"/>
          </p:nvPr>
        </p:nvSpPr>
        <p:spPr>
          <a:xfrm rot="5400000">
            <a:off x="6762750" y="3581400"/>
            <a:ext cx="10096500" cy="31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8450"/>
              <a:buNone/>
              <a:defRPr b="1" sz="8450">
                <a:solidFill>
                  <a:srgbClr val="D4D4D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title"/>
          </p:nvPr>
        </p:nvSpPr>
        <p:spPr>
          <a:xfrm>
            <a:off x="15364088" y="4344750"/>
            <a:ext cx="1600200" cy="156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9000"/>
              <a:buNone/>
              <a:defRPr sz="9000">
                <a:solidFill>
                  <a:srgbClr val="C1FF7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0" y="7900550"/>
            <a:ext cx="106941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b="1" sz="10350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27267" l="0" r="27536" t="0"/>
          <a:stretch/>
        </p:blipFill>
        <p:spPr>
          <a:xfrm>
            <a:off x="11038400" y="3019150"/>
            <a:ext cx="7249599" cy="72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 b="0" l="32953" r="0" t="20166"/>
          <a:stretch/>
        </p:blipFill>
        <p:spPr>
          <a:xfrm>
            <a:off x="0" y="0"/>
            <a:ext cx="6708076" cy="79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828050" y="1466375"/>
            <a:ext cx="4576800" cy="9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2" type="body"/>
          </p:nvPr>
        </p:nvSpPr>
        <p:spPr>
          <a:xfrm>
            <a:off x="828050" y="2923950"/>
            <a:ext cx="4164300" cy="217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indent="-381000" lvl="2" marL="137160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indent="-381000" lvl="4" marL="228600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indent="-381000" lvl="5" marL="27432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12811825" y="5608650"/>
            <a:ext cx="4576800" cy="95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6450"/>
              <a:buFont typeface="Oswald"/>
              <a:buNone/>
              <a:defRPr sz="645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4" type="body"/>
          </p:nvPr>
        </p:nvSpPr>
        <p:spPr>
          <a:xfrm>
            <a:off x="12811825" y="7066225"/>
            <a:ext cx="4164300" cy="217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r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 algn="r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indent="-381000" lvl="2" marL="1371600" rtl="0" algn="r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rtl="0" algn="r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indent="-381000" lvl="4" marL="2286000" rtl="0" algn="r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indent="-381000" lvl="5" marL="2743200" rtl="0" algn="r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rtl="0" algn="r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rtl="0" algn="r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rtl="0" algn="r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2625505" y="1028700"/>
            <a:ext cx="13036990" cy="8229600"/>
          </a:xfrm>
          <a:custGeom>
            <a:rect b="b" l="l" r="r" t="t"/>
            <a:pathLst>
              <a:path extrusionOk="0" h="8229600" w="13036990">
                <a:moveTo>
                  <a:pt x="0" y="0"/>
                </a:moveTo>
                <a:lnTo>
                  <a:pt x="13036990" y="0"/>
                </a:lnTo>
                <a:lnTo>
                  <a:pt x="13036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" name="Google Shape;43;p7"/>
          <p:cNvSpPr txBox="1"/>
          <p:nvPr/>
        </p:nvSpPr>
        <p:spPr>
          <a:xfrm>
            <a:off x="8537847" y="1383062"/>
            <a:ext cx="1212300" cy="3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16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/>
          </a:p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4860000" y="2999275"/>
            <a:ext cx="8568000" cy="4288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7750"/>
              <a:buNone/>
              <a:defRPr sz="7750">
                <a:solidFill>
                  <a:srgbClr val="D4D4D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6782100" y="7795877"/>
            <a:ext cx="4723800" cy="59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CUSTOM_5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b="69515" l="68166" r="0" t="0"/>
          <a:stretch/>
        </p:blipFill>
        <p:spPr>
          <a:xfrm>
            <a:off x="0" y="3428997"/>
            <a:ext cx="71619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b="30986" l="0" r="35224" t="0"/>
          <a:stretch/>
        </p:blipFill>
        <p:spPr>
          <a:xfrm>
            <a:off x="5563100" y="1151425"/>
            <a:ext cx="12724900" cy="91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1292550" y="1151425"/>
            <a:ext cx="4576800" cy="10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5500"/>
              <a:buFont typeface="Oswald"/>
              <a:buNone/>
              <a:defRPr sz="550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2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1292550" y="2483625"/>
            <a:ext cx="4164300" cy="217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•"/>
              <a:defRPr/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SzPts val="2400"/>
              <a:buChar char="–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–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»"/>
              <a:defRPr/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8445775" y="3152304"/>
            <a:ext cx="124677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b="1" sz="11400">
                <a:solidFill>
                  <a:srgbClr val="D4D4D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3" type="title"/>
          </p:nvPr>
        </p:nvSpPr>
        <p:spPr>
          <a:xfrm>
            <a:off x="8445775" y="5533541"/>
            <a:ext cx="124677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1FF72"/>
              </a:buClr>
              <a:buSzPts val="11400"/>
              <a:buNone/>
              <a:defRPr b="1" sz="11400">
                <a:solidFill>
                  <a:srgbClr val="C1FF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4" type="title"/>
          </p:nvPr>
        </p:nvSpPr>
        <p:spPr>
          <a:xfrm>
            <a:off x="8445775" y="7914779"/>
            <a:ext cx="124677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1400"/>
              <a:buNone/>
              <a:defRPr b="1" sz="11400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CUSTOM_6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1232925" y="7883050"/>
            <a:ext cx="6731700" cy="114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1011163" y="781366"/>
            <a:ext cx="6475586" cy="6467492"/>
          </a:xfrm>
          <a:custGeom>
            <a:rect b="b" l="l" r="r" t="t"/>
            <a:pathLst>
              <a:path extrusionOk="0" h="6467492" w="6475586">
                <a:moveTo>
                  <a:pt x="0" y="0"/>
                </a:moveTo>
                <a:lnTo>
                  <a:pt x="6475586" y="0"/>
                </a:lnTo>
                <a:lnTo>
                  <a:pt x="6475586" y="6467491"/>
                </a:lnTo>
                <a:lnTo>
                  <a:pt x="0" y="6467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" name="Google Shape;57;p9"/>
          <p:cNvSpPr/>
          <p:nvPr/>
        </p:nvSpPr>
        <p:spPr>
          <a:xfrm>
            <a:off x="8918507" y="352728"/>
            <a:ext cx="3840686" cy="3835885"/>
          </a:xfrm>
          <a:custGeom>
            <a:rect b="b" l="l" r="r" t="t"/>
            <a:pathLst>
              <a:path extrusionOk="0" h="3835885" w="3840686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" name="Google Shape;58;p9"/>
          <p:cNvSpPr/>
          <p:nvPr/>
        </p:nvSpPr>
        <p:spPr>
          <a:xfrm>
            <a:off x="8918507" y="5190156"/>
            <a:ext cx="3840686" cy="3835885"/>
          </a:xfrm>
          <a:custGeom>
            <a:rect b="b" l="l" r="r" t="t"/>
            <a:pathLst>
              <a:path extrusionOk="0" h="3835885" w="3840686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" name="Google Shape;59;p9"/>
          <p:cNvSpPr/>
          <p:nvPr/>
        </p:nvSpPr>
        <p:spPr>
          <a:xfrm>
            <a:off x="13436151" y="352728"/>
            <a:ext cx="3840686" cy="3835885"/>
          </a:xfrm>
          <a:custGeom>
            <a:rect b="b" l="l" r="r" t="t"/>
            <a:pathLst>
              <a:path extrusionOk="0" h="3835885" w="3840686">
                <a:moveTo>
                  <a:pt x="0" y="0"/>
                </a:moveTo>
                <a:lnTo>
                  <a:pt x="3840686" y="0"/>
                </a:lnTo>
                <a:lnTo>
                  <a:pt x="3840686" y="3835885"/>
                </a:lnTo>
                <a:lnTo>
                  <a:pt x="0" y="38358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" name="Google Shape;60;p9"/>
          <p:cNvSpPr/>
          <p:nvPr/>
        </p:nvSpPr>
        <p:spPr>
          <a:xfrm>
            <a:off x="13436151" y="5190156"/>
            <a:ext cx="3840686" cy="3835885"/>
          </a:xfrm>
          <a:custGeom>
            <a:rect b="b" l="l" r="r" t="t"/>
            <a:pathLst>
              <a:path extrusionOk="0" h="3835885" w="3840686">
                <a:moveTo>
                  <a:pt x="0" y="0"/>
                </a:moveTo>
                <a:lnTo>
                  <a:pt x="3840686" y="0"/>
                </a:lnTo>
                <a:lnTo>
                  <a:pt x="3840686" y="3835886"/>
                </a:lnTo>
                <a:lnTo>
                  <a:pt x="0" y="38358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" name="Google Shape;61;p9"/>
          <p:cNvSpPr/>
          <p:nvPr/>
        </p:nvSpPr>
        <p:spPr>
          <a:xfrm>
            <a:off x="1550421" y="1214479"/>
            <a:ext cx="5381625" cy="5558142"/>
          </a:xfrm>
          <a:custGeom>
            <a:rect b="b" l="l" r="r" t="t"/>
            <a:pathLst>
              <a:path extrusionOk="0" h="6558280" w="635000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9238343" y="609608"/>
            <a:ext cx="3190875" cy="3295536"/>
          </a:xfrm>
          <a:custGeom>
            <a:rect b="b" l="l" r="r" t="t"/>
            <a:pathLst>
              <a:path extrusionOk="0" h="6558280" w="635000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9238343" y="5447037"/>
            <a:ext cx="3190875" cy="3295536"/>
          </a:xfrm>
          <a:custGeom>
            <a:rect b="b" l="l" r="r" t="t"/>
            <a:pathLst>
              <a:path extrusionOk="0" h="6558280" w="635000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13755987" y="609608"/>
            <a:ext cx="3190875" cy="3295536"/>
          </a:xfrm>
          <a:custGeom>
            <a:rect b="b" l="l" r="r" t="t"/>
            <a:pathLst>
              <a:path extrusionOk="0" h="6558280" w="635000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/>
          <p:nvPr/>
        </p:nvSpPr>
        <p:spPr>
          <a:xfrm>
            <a:off x="13755987" y="5447037"/>
            <a:ext cx="3190875" cy="3295536"/>
          </a:xfrm>
          <a:custGeom>
            <a:rect b="b" l="l" r="r" t="t"/>
            <a:pathLst>
              <a:path extrusionOk="0" h="6558280" w="635000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2323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1975724" y="2240927"/>
            <a:ext cx="72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CEO</a:t>
            </a:r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1975724" y="1854212"/>
            <a:ext cx="149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John Doe</a:t>
            </a:r>
            <a:endParaRPr/>
          </a:p>
        </p:txBody>
      </p:sp>
      <p:sp>
        <p:nvSpPr>
          <p:cNvPr id="68" name="Google Shape;68;p9"/>
          <p:cNvSpPr/>
          <p:nvPr>
            <p:ph idx="2" type="pic"/>
          </p:nvPr>
        </p:nvSpPr>
        <p:spPr>
          <a:xfrm>
            <a:off x="1686738" y="1439050"/>
            <a:ext cx="5109000" cy="510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9" name="Google Shape;69;p9"/>
          <p:cNvSpPr/>
          <p:nvPr>
            <p:ph idx="3" type="pic"/>
          </p:nvPr>
        </p:nvSpPr>
        <p:spPr>
          <a:xfrm>
            <a:off x="9362838" y="781375"/>
            <a:ext cx="2952000" cy="295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0" name="Google Shape;70;p9"/>
          <p:cNvSpPr/>
          <p:nvPr>
            <p:ph idx="4" type="pic"/>
          </p:nvPr>
        </p:nvSpPr>
        <p:spPr>
          <a:xfrm>
            <a:off x="13880475" y="781375"/>
            <a:ext cx="2952000" cy="295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1" name="Google Shape;71;p9"/>
          <p:cNvSpPr/>
          <p:nvPr>
            <p:ph idx="5" type="pic"/>
          </p:nvPr>
        </p:nvSpPr>
        <p:spPr>
          <a:xfrm>
            <a:off x="9362838" y="5623856"/>
            <a:ext cx="2952000" cy="295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2" name="Google Shape;72;p9"/>
          <p:cNvSpPr/>
          <p:nvPr>
            <p:ph idx="6" type="pic"/>
          </p:nvPr>
        </p:nvSpPr>
        <p:spPr>
          <a:xfrm>
            <a:off x="13880475" y="5623856"/>
            <a:ext cx="2952000" cy="295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9362850" y="4021825"/>
            <a:ext cx="3066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7" type="body"/>
          </p:nvPr>
        </p:nvSpPr>
        <p:spPr>
          <a:xfrm>
            <a:off x="9362850" y="4457400"/>
            <a:ext cx="29520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8" type="subTitle"/>
          </p:nvPr>
        </p:nvSpPr>
        <p:spPr>
          <a:xfrm>
            <a:off x="13880475" y="4021825"/>
            <a:ext cx="3066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9" type="body"/>
          </p:nvPr>
        </p:nvSpPr>
        <p:spPr>
          <a:xfrm>
            <a:off x="13880475" y="4457400"/>
            <a:ext cx="29520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3" type="subTitle"/>
          </p:nvPr>
        </p:nvSpPr>
        <p:spPr>
          <a:xfrm>
            <a:off x="9362850" y="8883175"/>
            <a:ext cx="3066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4" type="body"/>
          </p:nvPr>
        </p:nvSpPr>
        <p:spPr>
          <a:xfrm>
            <a:off x="9362850" y="9318750"/>
            <a:ext cx="29520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5" type="subTitle"/>
          </p:nvPr>
        </p:nvSpPr>
        <p:spPr>
          <a:xfrm>
            <a:off x="13880475" y="8883175"/>
            <a:ext cx="3066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None/>
              <a:defRPr b="1">
                <a:solidFill>
                  <a:srgbClr val="D4D4D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Oswald"/>
              <a:buNone/>
              <a:defRPr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6" type="body"/>
          </p:nvPr>
        </p:nvSpPr>
        <p:spPr>
          <a:xfrm>
            <a:off x="13880475" y="9318750"/>
            <a:ext cx="2952000" cy="56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–"/>
              <a:defRPr>
                <a:solidFill>
                  <a:srgbClr val="C1FF72"/>
                </a:solidFill>
              </a:defRPr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»"/>
              <a:defRPr>
                <a:solidFill>
                  <a:srgbClr val="C1FF72"/>
                </a:solidFill>
              </a:defRPr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Char char="•"/>
              <a:defRPr>
                <a:solidFill>
                  <a:srgbClr val="C1FF7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CUSTOM_7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0"/>
          <p:cNvPicPr preferRelativeResize="0"/>
          <p:nvPr/>
        </p:nvPicPr>
        <p:blipFill rotWithShape="1">
          <a:blip r:embed="rId2">
            <a:alphaModFix/>
          </a:blip>
          <a:srcRect b="1520" l="7052" r="12626" t="19676"/>
          <a:stretch/>
        </p:blipFill>
        <p:spPr>
          <a:xfrm>
            <a:off x="10075775" y="0"/>
            <a:ext cx="491312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/>
          <p:nvPr>
            <p:ph idx="2" type="pic"/>
          </p:nvPr>
        </p:nvSpPr>
        <p:spPr>
          <a:xfrm>
            <a:off x="11997225" y="75"/>
            <a:ext cx="62907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1374125" y="671900"/>
            <a:ext cx="9249000" cy="171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350"/>
              <a:buNone/>
              <a:defRPr b="1" sz="10350">
                <a:solidFill>
                  <a:srgbClr val="D4D4D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0"/>
              <a:buNone/>
              <a:defRPr/>
            </a:lvl9pPr>
          </a:lstStyle>
          <a:p/>
        </p:txBody>
      </p:sp>
      <p:sp>
        <p:nvSpPr>
          <p:cNvPr id="85" name="Google Shape;85;p10"/>
          <p:cNvSpPr/>
          <p:nvPr/>
        </p:nvSpPr>
        <p:spPr>
          <a:xfrm>
            <a:off x="1214087" y="3917032"/>
            <a:ext cx="3726458" cy="3721800"/>
          </a:xfrm>
          <a:custGeom>
            <a:rect b="b" l="l" r="r" t="t"/>
            <a:pathLst>
              <a:path extrusionOk="0" h="3721800" w="3726458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0"/>
          <p:cNvSpPr/>
          <p:nvPr/>
        </p:nvSpPr>
        <p:spPr>
          <a:xfrm>
            <a:off x="7056679" y="3917032"/>
            <a:ext cx="3726458" cy="3721800"/>
          </a:xfrm>
          <a:custGeom>
            <a:rect b="b" l="l" r="r" t="t"/>
            <a:pathLst>
              <a:path extrusionOk="0" h="3721800" w="3726458">
                <a:moveTo>
                  <a:pt x="0" y="0"/>
                </a:moveTo>
                <a:lnTo>
                  <a:pt x="3726458" y="0"/>
                </a:lnTo>
                <a:lnTo>
                  <a:pt x="3726458" y="3721799"/>
                </a:lnTo>
                <a:lnTo>
                  <a:pt x="0" y="3721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0"/>
          <p:cNvSpPr txBox="1"/>
          <p:nvPr>
            <p:ph idx="1" type="subTitle"/>
          </p:nvPr>
        </p:nvSpPr>
        <p:spPr>
          <a:xfrm>
            <a:off x="1544163" y="3192900"/>
            <a:ext cx="3066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3" type="subTitle"/>
          </p:nvPr>
        </p:nvSpPr>
        <p:spPr>
          <a:xfrm>
            <a:off x="7386738" y="3192900"/>
            <a:ext cx="3066300" cy="44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C1FF72"/>
              </a:buClr>
              <a:buSzPts val="2400"/>
              <a:buNone/>
              <a:defRPr b="1">
                <a:solidFill>
                  <a:srgbClr val="C1FF72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C1FF72"/>
              </a:buClr>
              <a:buSzPts val="2400"/>
              <a:buFont typeface="Oswald"/>
              <a:buNone/>
              <a:defRPr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4" type="body"/>
          </p:nvPr>
        </p:nvSpPr>
        <p:spPr>
          <a:xfrm>
            <a:off x="1335000" y="7915050"/>
            <a:ext cx="3484500" cy="171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55600" lvl="2" marL="1371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90" name="Google Shape;90;p10"/>
          <p:cNvSpPr txBox="1"/>
          <p:nvPr>
            <p:ph idx="5" type="body"/>
          </p:nvPr>
        </p:nvSpPr>
        <p:spPr>
          <a:xfrm>
            <a:off x="7177650" y="7915050"/>
            <a:ext cx="3484500" cy="171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rtl="0">
              <a:spcBef>
                <a:spcPts val="64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rtl="0">
              <a:spcBef>
                <a:spcPts val="56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55600" lvl="2" marL="1371600" rtl="0">
              <a:spcBef>
                <a:spcPts val="48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90550" y="1303350"/>
            <a:ext cx="1634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i="0" sz="10000" u="none" cap="none" strike="noStrik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0000"/>
              <a:buFont typeface="Oswald"/>
              <a:buNone/>
              <a:defRPr sz="100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90550" y="3009900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i="0" sz="2400" u="none" cap="none" strike="noStrik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–"/>
              <a:defRPr i="0" sz="2400" u="none" cap="none" strike="noStrik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i="0" sz="2400" u="none" cap="none" strike="noStrik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–"/>
              <a:defRPr i="0" sz="2400" u="none" cap="none" strike="noStrik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»"/>
              <a:defRPr i="0" sz="2400" u="none" cap="none" strike="noStrik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i="0" sz="2400" u="none" cap="none" strike="noStrik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i="0" sz="2400" u="none" cap="none" strike="noStrik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i="0" sz="2400" u="none" cap="none" strike="noStrik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D4D4D4"/>
              </a:buClr>
              <a:buSzPts val="2400"/>
              <a:buFont typeface="Titillium Web"/>
              <a:buChar char="•"/>
              <a:defRPr i="0" sz="2400" u="none" cap="none" strike="noStrike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rdocumentation.org/" TargetMode="External"/><Relationship Id="rId4" Type="http://schemas.openxmlformats.org/officeDocument/2006/relationships/hyperlink" Target="https://www.jetbrains.com/lp/devecosystem-2020/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5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1028700" y="1694498"/>
            <a:ext cx="16230600" cy="6898005"/>
          </a:xfrm>
          <a:custGeom>
            <a:rect b="b" l="l" r="r" t="t"/>
            <a:pathLst>
              <a:path extrusionOk="0" h="6898005" w="16230600">
                <a:moveTo>
                  <a:pt x="0" y="0"/>
                </a:moveTo>
                <a:lnTo>
                  <a:pt x="16230600" y="0"/>
                </a:lnTo>
                <a:lnTo>
                  <a:pt x="16230600" y="6898004"/>
                </a:lnTo>
                <a:lnTo>
                  <a:pt x="0" y="6898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5"/>
          <p:cNvSpPr/>
          <p:nvPr/>
        </p:nvSpPr>
        <p:spPr>
          <a:xfrm>
            <a:off x="1" y="772000"/>
            <a:ext cx="7587295" cy="1026782"/>
          </a:xfrm>
          <a:custGeom>
            <a:rect b="b" l="l" r="r" t="t"/>
            <a:pathLst>
              <a:path extrusionOk="0" h="1026782" w="11240437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3991" r="0" t="0"/>
            </a:stretch>
          </a:blipFill>
          <a:ln>
            <a:noFill/>
          </a:ln>
        </p:spPr>
      </p:sp>
      <p:sp>
        <p:nvSpPr>
          <p:cNvPr id="136" name="Google Shape;136;p15"/>
          <p:cNvSpPr/>
          <p:nvPr/>
        </p:nvSpPr>
        <p:spPr>
          <a:xfrm>
            <a:off x="9144000" y="8488225"/>
            <a:ext cx="9132855" cy="1026782"/>
          </a:xfrm>
          <a:custGeom>
            <a:rect b="b" l="l" r="r" t="t"/>
            <a:pathLst>
              <a:path extrusionOk="0" h="1026782" w="11240437">
                <a:moveTo>
                  <a:pt x="0" y="0"/>
                </a:moveTo>
                <a:lnTo>
                  <a:pt x="11240437" y="0"/>
                </a:lnTo>
                <a:lnTo>
                  <a:pt x="11240437" y="1026783"/>
                </a:lnTo>
                <a:lnTo>
                  <a:pt x="0" y="1026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73991" t="0"/>
            </a:stretch>
          </a:blipFill>
          <a:ln>
            <a:noFill/>
          </a:ln>
        </p:spPr>
      </p:sp>
      <p:sp>
        <p:nvSpPr>
          <p:cNvPr id="137" name="Google Shape;137;p15"/>
          <p:cNvSpPr txBox="1"/>
          <p:nvPr/>
        </p:nvSpPr>
        <p:spPr>
          <a:xfrm>
            <a:off x="3953966" y="3484246"/>
            <a:ext cx="103800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Everything </a:t>
            </a:r>
            <a:endParaRPr sz="10500">
              <a:solidFill>
                <a:srgbClr val="C1FF7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0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R and Rstudio</a:t>
            </a:r>
            <a:endParaRPr sz="10500">
              <a:solidFill>
                <a:srgbClr val="C1FF7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9870576" y="8757263"/>
            <a:ext cx="76797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74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Scholarly Reading </a:t>
            </a:r>
            <a:r>
              <a:rPr lang="en-US" sz="3174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Circle</a:t>
            </a:r>
            <a:r>
              <a:rPr lang="en-US" sz="3174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for Economics</a:t>
            </a:r>
            <a:endParaRPr/>
          </a:p>
        </p:txBody>
      </p:sp>
      <p:sp>
        <p:nvSpPr>
          <p:cNvPr id="139" name="Google Shape;139;p15"/>
          <p:cNvSpPr txBox="1"/>
          <p:nvPr/>
        </p:nvSpPr>
        <p:spPr>
          <a:xfrm>
            <a:off x="1028700" y="1028584"/>
            <a:ext cx="5314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37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Ramsey El Lethy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1375" y="0"/>
            <a:ext cx="18671950" cy="107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1682075" y="1622050"/>
            <a:ext cx="10307100" cy="58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100"/>
              <a:buFont typeface="Titillium Web"/>
              <a:buAutoNum type="arabicPeriod"/>
            </a:pPr>
            <a:r>
              <a:rPr b="1" lang="en-US" sz="41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Download R/Rstudio Environment</a:t>
            </a:r>
            <a:endParaRPr b="1" sz="41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100"/>
              <a:buFont typeface="Titillium Web"/>
              <a:buAutoNum type="arabicPeriod"/>
            </a:pPr>
            <a:r>
              <a:rPr b="1" lang="en-US" sz="41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Download Dataset from GitHub, specify folder, set working directory </a:t>
            </a:r>
            <a:endParaRPr b="1" sz="41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100"/>
              <a:buFont typeface="Titillium Web"/>
              <a:buAutoNum type="arabicPeriod"/>
            </a:pPr>
            <a:r>
              <a:rPr b="1" lang="en-US" sz="41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Get to coding! </a:t>
            </a:r>
            <a:endParaRPr b="1" sz="41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175" y="0"/>
            <a:ext cx="6298825" cy="62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5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6"/>
          <p:cNvPicPr preferRelativeResize="0"/>
          <p:nvPr/>
        </p:nvPicPr>
        <p:blipFill rotWithShape="1">
          <a:blip r:embed="rId3">
            <a:alphaModFix/>
          </a:blip>
          <a:srcRect b="0" l="25138" r="0" t="0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 b="0" l="0" r="56368" t="0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 rot="5400000">
            <a:off x="7723172" y="4489350"/>
            <a:ext cx="82296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Live Demo</a:t>
            </a:r>
            <a:endParaRPr/>
          </a:p>
        </p:txBody>
      </p:sp>
      <p:sp>
        <p:nvSpPr>
          <p:cNvPr id="236" name="Google Shape;236;p26"/>
          <p:cNvSpPr txBox="1"/>
          <p:nvPr/>
        </p:nvSpPr>
        <p:spPr>
          <a:xfrm>
            <a:off x="15715839" y="4432942"/>
            <a:ext cx="1333500" cy="13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2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r>
              <a:rPr lang="en-US" sz="9002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800" y="2321425"/>
            <a:ext cx="7847752" cy="58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572625" y="375750"/>
            <a:ext cx="12830100" cy="9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Supervised vs. Unsupervised Learning </a:t>
            </a:r>
            <a:endParaRPr sz="42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200"/>
              <a:buFont typeface="Titillium Web"/>
              <a:buChar char="●"/>
            </a:pPr>
            <a:r>
              <a:rPr lang="en-US" sz="42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Terms: </a:t>
            </a:r>
            <a:endParaRPr sz="42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200"/>
              <a:buFont typeface="Titillium Web"/>
              <a:buChar char="●"/>
            </a:pPr>
            <a:r>
              <a:rPr lang="en-US" sz="42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Outcome (Y) AKA Dependant Variable, Response, Target Variable </a:t>
            </a:r>
            <a:endParaRPr sz="42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200"/>
              <a:buFont typeface="Titillium Web"/>
              <a:buChar char="●"/>
            </a:pPr>
            <a:r>
              <a:rPr lang="en-US" sz="42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 vector or list of predictors (p) called (X) AKA inputs, regressors, covariates, features, independent variables</a:t>
            </a:r>
            <a:endParaRPr sz="42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200"/>
              <a:buFont typeface="Titillium Web"/>
              <a:buChar char="●"/>
            </a:pPr>
            <a:r>
              <a:rPr lang="en-US" sz="42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Training Data  (x1, y1) , ….. , (xn, yn). Observations (Examples, Instances) of the above measurements </a:t>
            </a:r>
            <a:endParaRPr sz="42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572625" y="6048275"/>
            <a:ext cx="1030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9800" y="0"/>
            <a:ext cx="3808200" cy="36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/>
        </p:nvSpPr>
        <p:spPr>
          <a:xfrm>
            <a:off x="572625" y="-82200"/>
            <a:ext cx="12830100" cy="10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Supervised Learning </a:t>
            </a:r>
            <a:endParaRPr sz="42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So, now that we understand what terminology we are using, we can describe our goal, what are we trying to do with these? </a:t>
            </a:r>
            <a:endParaRPr sz="39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Well, We can use the training data to </a:t>
            </a:r>
            <a:endParaRPr sz="39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900"/>
              <a:buFont typeface="Titillium Web"/>
              <a:buChar char="●"/>
            </a:pPr>
            <a:r>
              <a:rPr lang="en-US" sz="39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Accurately predict unsee test data  (so predict what the next instance of data could be) </a:t>
            </a:r>
            <a:endParaRPr sz="39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900"/>
              <a:buFont typeface="Titillium Web"/>
              <a:buChar char="●"/>
            </a:pPr>
            <a:r>
              <a:rPr lang="en-US" sz="39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Understand/infer which inputs affect the outcome and how </a:t>
            </a:r>
            <a:endParaRPr sz="39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900"/>
              <a:buFont typeface="Titillium Web"/>
              <a:buChar char="●"/>
            </a:pPr>
            <a:r>
              <a:rPr lang="en-US" sz="39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Assess the quality of our predictions and inferences </a:t>
            </a:r>
            <a:endParaRPr sz="39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9800" y="0"/>
            <a:ext cx="3808200" cy="36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/>
        </p:nvSpPr>
        <p:spPr>
          <a:xfrm>
            <a:off x="2621475" y="337775"/>
            <a:ext cx="12830100" cy="6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Methods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500"/>
              <a:buFont typeface="Titillium Web"/>
              <a:buChar char="●"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Regression: Y is quantitative (price, blood pressure, height) 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500"/>
              <a:buFont typeface="Titillium Web"/>
              <a:buChar char="●"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Classification: Y takes values in a finite, unordered set (Survived / Died, 0-9, 1-5, pass/fail)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705425" y="7736700"/>
            <a:ext cx="1030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/>
        </p:nvSpPr>
        <p:spPr>
          <a:xfrm>
            <a:off x="555125" y="337775"/>
            <a:ext cx="14896500" cy="6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Plan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500"/>
              <a:buFont typeface="Titillium Web"/>
              <a:buAutoNum type="arabicPeriod"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Look at classification: Logistic Regression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500"/>
              <a:buFont typeface="Titillium Web"/>
              <a:buAutoNum type="arabicPeriod"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Learn about ggplot2 and its capabilities 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4500"/>
              <a:buFont typeface="Titillium Web"/>
              <a:buAutoNum type="arabicPeriod"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Assess model accuracy and reiterate steps 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705425" y="7736700"/>
            <a:ext cx="1030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/>
        </p:nvSpPr>
        <p:spPr>
          <a:xfrm>
            <a:off x="555125" y="337775"/>
            <a:ext cx="14896500" cy="10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Target Variable = G3 Grades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can encode the pass/fail </a:t>
            </a: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variable</a:t>
            </a: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 as a 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0 - Fail 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1 - Pass 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Then we can regress Y on our Predictors and Classify Pass if…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Y &gt; 0.5 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some values of X, </a:t>
            </a:r>
            <a:r>
              <a:rPr i="1"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linear regression</a:t>
            </a: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 might produce probabilities less than 0 or greater than 1.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705425" y="7736700"/>
            <a:ext cx="10307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/>
        </p:nvSpPr>
        <p:spPr>
          <a:xfrm>
            <a:off x="2295475" y="0"/>
            <a:ext cx="140055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Enter Logistic Regression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675" y="2049500"/>
            <a:ext cx="13373100" cy="70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5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>
            <a:off x="0" y="2747281"/>
            <a:ext cx="13430734" cy="4792440"/>
          </a:xfrm>
          <a:custGeom>
            <a:rect b="b" l="l" r="r" t="t"/>
            <a:pathLst>
              <a:path extrusionOk="0" h="4792440" w="13810523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7270" r="0" t="0"/>
            </a:stretch>
          </a:blipFill>
          <a:ln>
            <a:noFill/>
          </a:ln>
        </p:spPr>
      </p:sp>
      <p:sp>
        <p:nvSpPr>
          <p:cNvPr id="145" name="Google Shape;145;p16"/>
          <p:cNvSpPr/>
          <p:nvPr/>
        </p:nvSpPr>
        <p:spPr>
          <a:xfrm>
            <a:off x="0" y="5997892"/>
            <a:ext cx="13430734" cy="4792440"/>
          </a:xfrm>
          <a:custGeom>
            <a:rect b="b" l="l" r="r" t="t"/>
            <a:pathLst>
              <a:path extrusionOk="0" h="4792440" w="13810523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7270" r="0" t="0"/>
            </a:stretch>
          </a:blipFill>
          <a:ln>
            <a:noFill/>
          </a:ln>
        </p:spPr>
      </p:sp>
      <p:sp>
        <p:nvSpPr>
          <p:cNvPr id="146" name="Google Shape;146;p16"/>
          <p:cNvSpPr/>
          <p:nvPr/>
        </p:nvSpPr>
        <p:spPr>
          <a:xfrm>
            <a:off x="0" y="-503675"/>
            <a:ext cx="13430734" cy="4792440"/>
          </a:xfrm>
          <a:custGeom>
            <a:rect b="b" l="l" r="r" t="t"/>
            <a:pathLst>
              <a:path extrusionOk="0" h="4792440" w="13810523">
                <a:moveTo>
                  <a:pt x="0" y="0"/>
                </a:moveTo>
                <a:lnTo>
                  <a:pt x="13810523" y="0"/>
                </a:lnTo>
                <a:lnTo>
                  <a:pt x="13810523" y="4792440"/>
                </a:lnTo>
                <a:lnTo>
                  <a:pt x="0" y="4792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7270" r="0" t="0"/>
            </a:stretch>
          </a:blipFill>
          <a:ln>
            <a:noFill/>
          </a:ln>
        </p:spPr>
      </p:sp>
      <p:sp>
        <p:nvSpPr>
          <p:cNvPr id="147" name="Google Shape;147;p16"/>
          <p:cNvSpPr txBox="1"/>
          <p:nvPr/>
        </p:nvSpPr>
        <p:spPr>
          <a:xfrm rot="5400000">
            <a:off x="11410820" y="4133533"/>
            <a:ext cx="8229600" cy="2019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0" u="none" cap="none" strike="noStrik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OVERVIEW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3361213" y="4486345"/>
            <a:ext cx="638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Setup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3361213" y="7708731"/>
            <a:ext cx="8355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r>
              <a:rPr lang="en-US" sz="620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/Live Demo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3361213" y="1235384"/>
            <a:ext cx="638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200" u="none" cap="none" strike="noStrik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1723690" y="1235384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2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1723690" y="4486345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2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1723690" y="7708731"/>
            <a:ext cx="129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200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/>
        </p:nvSpPr>
        <p:spPr>
          <a:xfrm>
            <a:off x="739875" y="1802250"/>
            <a:ext cx="159216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Logistic Regressions model the </a:t>
            </a:r>
            <a:r>
              <a:rPr i="1"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probability </a:t>
            </a: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that Y belongs to a </a:t>
            </a: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particular</a:t>
            </a: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 category 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In our case, </a:t>
            </a: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logistic</a:t>
            </a: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 regression models the probability of failing 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Pr(failing = yes | alcohol consumption)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So we make sure we get values between 0 and 1</a:t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/>
        </p:nvSpPr>
        <p:spPr>
          <a:xfrm>
            <a:off x="3471525" y="590500"/>
            <a:ext cx="10307100" cy="5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Additional Resources </a:t>
            </a:r>
            <a:endParaRPr sz="37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700"/>
              <a:buFont typeface="Titillium Web"/>
              <a:buChar char="●"/>
            </a:pPr>
            <a:r>
              <a:rPr lang="en-US" sz="37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R-Documentation</a:t>
            </a:r>
            <a:endParaRPr sz="37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700"/>
              <a:buFont typeface="Titillium Web"/>
              <a:buChar char="○"/>
            </a:pPr>
            <a:r>
              <a:rPr lang="en-US" sz="37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https://www.rdocumentation.org/</a:t>
            </a:r>
            <a:r>
              <a:rPr lang="en-US" sz="37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37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700"/>
              <a:buFont typeface="Titillium Web"/>
              <a:buChar char="●"/>
            </a:pPr>
            <a:r>
              <a:rPr lang="en-US" sz="37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R-Survey </a:t>
            </a:r>
            <a:endParaRPr sz="37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3700"/>
              <a:buFont typeface="Titillium Web"/>
              <a:buChar char="○"/>
            </a:pPr>
            <a:r>
              <a:rPr lang="en-US" sz="3700" u="sng">
                <a:solidFill>
                  <a:schemeClr val="hlink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https://www.jetbrains.com/lp/devecosystem-2020/r/</a:t>
            </a:r>
            <a:r>
              <a:rPr lang="en-US" sz="37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37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/>
        </p:nvSpPr>
        <p:spPr>
          <a:xfrm>
            <a:off x="1127325" y="1306275"/>
            <a:ext cx="8804100" cy="8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43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Char char="●"/>
            </a:pPr>
            <a:r>
              <a:rPr lang="en-US" sz="4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(In department) Econometrics/CS+Econ Courses</a:t>
            </a:r>
            <a:endParaRPr sz="4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Char char="●"/>
            </a:pPr>
            <a:r>
              <a:rPr lang="en-US" sz="4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(Out of Department) BSIS + DS </a:t>
            </a:r>
            <a:endParaRPr sz="4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Char char="●"/>
            </a:pPr>
            <a:r>
              <a:rPr lang="en-US" sz="4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Illinois Data Science Club</a:t>
            </a:r>
            <a:endParaRPr sz="4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Char char="●"/>
            </a:pPr>
            <a:r>
              <a:rPr lang="en-US" sz="4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STAT/CS/IS 107 “Data Science Discovery”</a:t>
            </a:r>
            <a:endParaRPr sz="4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Char char="●"/>
            </a:pPr>
            <a:r>
              <a:rPr lang="en-US" sz="4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UIUC Datathon</a:t>
            </a:r>
            <a:endParaRPr sz="4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Char char="●"/>
            </a:pPr>
            <a:r>
              <a:rPr lang="en-US" sz="4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UIUC Anyware (STATA) </a:t>
            </a:r>
            <a:endParaRPr sz="4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Source Sans Pro"/>
              <a:buChar char="●"/>
            </a:pPr>
            <a:r>
              <a:rPr lang="en-US" sz="45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Econ Data Lab (see me or Noel for info)</a:t>
            </a:r>
            <a:endParaRPr sz="4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1127325" y="351975"/>
            <a:ext cx="753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 to get involved!</a:t>
            </a:r>
            <a:endParaRPr sz="50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9689" y="2019300"/>
            <a:ext cx="3816275" cy="55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5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25138" r="0" t="0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56368" t="0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/>
          <p:nvPr/>
        </p:nvSpPr>
        <p:spPr>
          <a:xfrm rot="5400000">
            <a:off x="7717874" y="4484052"/>
            <a:ext cx="8229600" cy="131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99" u="none" cap="none" strike="noStrike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15715839" y="4432942"/>
            <a:ext cx="1333580" cy="13925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2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894" y="2190225"/>
            <a:ext cx="5877975" cy="58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2250" y="-163812"/>
            <a:ext cx="18620250" cy="106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5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22787" l="6260" r="21275" t="4480"/>
          <a:stretch/>
        </p:blipFill>
        <p:spPr>
          <a:xfrm>
            <a:off x="11145750" y="3635600"/>
            <a:ext cx="7249599" cy="72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32953" r="0" t="20166"/>
          <a:stretch/>
        </p:blipFill>
        <p:spPr>
          <a:xfrm>
            <a:off x="0" y="0"/>
            <a:ext cx="6708076" cy="79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/>
        </p:nvSpPr>
        <p:spPr>
          <a:xfrm>
            <a:off x="828045" y="1501225"/>
            <a:ext cx="4397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What is R?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14204379" y="4643240"/>
            <a:ext cx="3072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Why R? </a:t>
            </a:r>
            <a:endParaRPr/>
          </a:p>
        </p:txBody>
      </p:sp>
      <p:sp>
        <p:nvSpPr>
          <p:cNvPr id="183" name="Google Shape;183;p20"/>
          <p:cNvSpPr txBox="1"/>
          <p:nvPr/>
        </p:nvSpPr>
        <p:spPr>
          <a:xfrm>
            <a:off x="828050" y="2912048"/>
            <a:ext cx="4227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R, or the R project for statistical computing, Is a language and environment designed for statistical computing and graphics</a:t>
            </a:r>
            <a:endParaRPr sz="3000"/>
          </a:p>
        </p:txBody>
      </p:sp>
      <p:sp>
        <p:nvSpPr>
          <p:cNvPr id="184" name="Google Shape;184;p20"/>
          <p:cNvSpPr txBox="1"/>
          <p:nvPr/>
        </p:nvSpPr>
        <p:spPr>
          <a:xfrm>
            <a:off x="13049375" y="5796475"/>
            <a:ext cx="4227600" cy="4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R does a really good job at being simple yet effective </a:t>
            </a:r>
            <a:endParaRPr sz="28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designers have taken great care in emphasizing user control and </a:t>
            </a:r>
            <a:r>
              <a:rPr lang="en-US" sz="28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decision making</a:t>
            </a:r>
            <a:endParaRPr sz="28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Its Free!</a:t>
            </a:r>
            <a:r>
              <a:rPr lang="en-US" sz="28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2800"/>
          </a:p>
        </p:txBody>
      </p:sp>
      <p:sp>
        <p:nvSpPr>
          <p:cNvPr id="185" name="Google Shape;185;p20"/>
          <p:cNvSpPr txBox="1"/>
          <p:nvPr/>
        </p:nvSpPr>
        <p:spPr>
          <a:xfrm>
            <a:off x="187860" y="7977206"/>
            <a:ext cx="105063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390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R as language</a:t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450" y="384500"/>
            <a:ext cx="8864923" cy="4847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5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/>
          <p:nvPr/>
        </p:nvSpPr>
        <p:spPr>
          <a:xfrm>
            <a:off x="2625505" y="1028700"/>
            <a:ext cx="13036990" cy="8229600"/>
          </a:xfrm>
          <a:custGeom>
            <a:rect b="b" l="l" r="r" t="t"/>
            <a:pathLst>
              <a:path extrusionOk="0" h="8229600" w="13036990">
                <a:moveTo>
                  <a:pt x="0" y="0"/>
                </a:moveTo>
                <a:lnTo>
                  <a:pt x="13036990" y="0"/>
                </a:lnTo>
                <a:lnTo>
                  <a:pt x="13036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21"/>
          <p:cNvSpPr txBox="1"/>
          <p:nvPr/>
        </p:nvSpPr>
        <p:spPr>
          <a:xfrm>
            <a:off x="8537847" y="1383062"/>
            <a:ext cx="1212306" cy="3225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616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/>
          </a:p>
        </p:txBody>
      </p:sp>
      <p:sp>
        <p:nvSpPr>
          <p:cNvPr id="193" name="Google Shape;193;p21"/>
          <p:cNvSpPr txBox="1"/>
          <p:nvPr/>
        </p:nvSpPr>
        <p:spPr>
          <a:xfrm>
            <a:off x="3885500" y="3111150"/>
            <a:ext cx="10517100" cy="53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967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R is the world's largest most powerful programming language for statistical computing machine learning and graphics, and has a thriving global community of users, developers and contributors. </a:t>
            </a:r>
            <a:endParaRPr sz="1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67">
              <a:solidFill>
                <a:srgbClr val="D4D4D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7867493" y="7863781"/>
            <a:ext cx="25530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MRAN</a:t>
            </a:r>
            <a:endParaRPr b="1" sz="2400">
              <a:solidFill>
                <a:srgbClr val="C1FF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C1FF72"/>
                </a:solidFill>
                <a:latin typeface="Titillium Web"/>
                <a:ea typeface="Titillium Web"/>
                <a:cs typeface="Titillium Web"/>
                <a:sym typeface="Titillium Web"/>
              </a:rPr>
              <a:t>(Microsoft R Open)</a:t>
            </a:r>
            <a:endParaRPr b="1" sz="2400">
              <a:solidFill>
                <a:srgbClr val="C1FF7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5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69515" l="68166" r="0" t="0"/>
          <a:stretch/>
        </p:blipFill>
        <p:spPr>
          <a:xfrm>
            <a:off x="268425" y="673272"/>
            <a:ext cx="716190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 rotWithShape="1">
          <a:blip r:embed="rId4">
            <a:alphaModFix/>
          </a:blip>
          <a:srcRect b="30986" l="0" r="35224" t="0"/>
          <a:stretch/>
        </p:blipFill>
        <p:spPr>
          <a:xfrm>
            <a:off x="5563100" y="1151425"/>
            <a:ext cx="12724900" cy="913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1391867" y="5010609"/>
            <a:ext cx="364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1391875" y="1000125"/>
            <a:ext cx="4322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8445770" y="3235054"/>
            <a:ext cx="1154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8445770" y="5531966"/>
            <a:ext cx="1154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8445770" y="7828300"/>
            <a:ext cx="11543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5600" y="3753975"/>
            <a:ext cx="10246776" cy="52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6">
            <a:alphaModFix/>
          </a:blip>
          <a:srcRect b="-25093" l="0" r="-33976" t="0"/>
          <a:stretch/>
        </p:blipFill>
        <p:spPr>
          <a:xfrm>
            <a:off x="188850" y="111837"/>
            <a:ext cx="13494375" cy="79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11488150" y="644200"/>
            <a:ext cx="683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D4D4D4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Community!</a:t>
            </a:r>
            <a:endParaRPr sz="3800">
              <a:solidFill>
                <a:srgbClr val="D4D4D4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232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0" l="25138" r="0" t="0"/>
          <a:stretch/>
        </p:blipFill>
        <p:spPr>
          <a:xfrm>
            <a:off x="0" y="1281250"/>
            <a:ext cx="9144002" cy="822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0" l="0" r="56368" t="0"/>
          <a:stretch/>
        </p:blipFill>
        <p:spPr>
          <a:xfrm>
            <a:off x="12958625" y="1281250"/>
            <a:ext cx="5329374" cy="82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 txBox="1"/>
          <p:nvPr/>
        </p:nvSpPr>
        <p:spPr>
          <a:xfrm rot="5400000">
            <a:off x="7723172" y="4489350"/>
            <a:ext cx="82296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99">
                <a:solidFill>
                  <a:srgbClr val="D4D4D4"/>
                </a:solidFill>
                <a:latin typeface="Oswald"/>
                <a:ea typeface="Oswald"/>
                <a:cs typeface="Oswald"/>
                <a:sym typeface="Oswald"/>
              </a:rPr>
              <a:t>Setup</a:t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15715839" y="4432942"/>
            <a:ext cx="1333500" cy="1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2" u="none" cap="none" strike="noStrike">
                <a:solidFill>
                  <a:srgbClr val="C1FF7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250" y="3130891"/>
            <a:ext cx="7137050" cy="39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